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1F91F4-BFA6-42B8-8ACA-BBB199A406AF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39D389-99D5-45C1-80AC-9E3FDBEA58A6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norYZwezg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oVhew_YIOs" TargetMode="External"/><Relationship Id="rId2" Type="http://schemas.openxmlformats.org/officeDocument/2006/relationships/hyperlink" Target="https://www.youtube.com/watch?v=cycQCK8w1-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DzPGkJSYx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1ObS4lqvj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EDUCACIÓN FÍSICA Y SALUD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8062912" cy="1752600"/>
          </a:xfrm>
        </p:spPr>
        <p:txBody>
          <a:bodyPr/>
          <a:lstStyle/>
          <a:p>
            <a:r>
              <a:rPr lang="es-CL" dirty="0" smtClean="0"/>
              <a:t>ACTIVIDADES EN CASA</a:t>
            </a:r>
          </a:p>
          <a:p>
            <a:r>
              <a:rPr lang="es-CL" dirty="0"/>
              <a:t>3</a:t>
            </a:r>
            <a:r>
              <a:rPr lang="es-CL" dirty="0" smtClean="0"/>
              <a:t>° </a:t>
            </a:r>
            <a:r>
              <a:rPr lang="es-CL" dirty="0" smtClean="0"/>
              <a:t>Y </a:t>
            </a:r>
            <a:r>
              <a:rPr lang="es-CL" dirty="0" smtClean="0"/>
              <a:t>4° </a:t>
            </a:r>
            <a:r>
              <a:rPr lang="es-CL" dirty="0" smtClean="0"/>
              <a:t>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6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AHORA LES PROPONEMOS UN </a:t>
            </a:r>
            <a:r>
              <a:rPr lang="es-CL" dirty="0" smtClean="0"/>
              <a:t>DESAFÍO.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62500" lnSpcReduction="20000"/>
          </a:bodyPr>
          <a:lstStyle/>
          <a:p>
            <a:r>
              <a:rPr lang="es-CL" dirty="0" smtClean="0"/>
              <a:t>ELABORA EN FAMILIA UN CIRCUITO DE HABILIDADES MOTORAS BASICAS CON MATERIALES E IMPLEMENTOS QUE TENGAN AL ALCANCE (BOTELLAS, TARROS, CANASTOS, CAJAS, COJINES,ETC). Y PRACTIQUENLO DURANTE ESTOS DÍAS.</a:t>
            </a:r>
          </a:p>
          <a:p>
            <a:endParaRPr lang="es-CL" dirty="0" smtClean="0"/>
          </a:p>
          <a:p>
            <a:pPr marL="68580" indent="0">
              <a:buNone/>
            </a:pPr>
            <a:r>
              <a:rPr lang="es-CL" dirty="0"/>
              <a:t>VER VIDEO </a:t>
            </a: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www.youtube.com/watch?v=XnorYZwezgM</a:t>
            </a:r>
            <a:endParaRPr lang="es-CL" dirty="0" smtClean="0"/>
          </a:p>
          <a:p>
            <a:pPr marL="68580" indent="0">
              <a:buNone/>
            </a:pPr>
            <a:endParaRPr lang="es-CL" dirty="0" smtClean="0"/>
          </a:p>
          <a:p>
            <a:r>
              <a:rPr lang="es-CL" dirty="0" smtClean="0"/>
              <a:t>LOS EJERCICIOS QUE TE PROPONEMOS SON:</a:t>
            </a:r>
          </a:p>
          <a:p>
            <a:r>
              <a:rPr lang="es-CL" dirty="0" smtClean="0"/>
              <a:t>SALTO A PIES JUNTOS, SALTO EN UN PIE, GALOPAS, SALTOS CON GIROS.</a:t>
            </a:r>
          </a:p>
          <a:p>
            <a:r>
              <a:rPr lang="es-CL" dirty="0" smtClean="0"/>
              <a:t>CORRER, CAMINAR, GATEAR, REPTAR.</a:t>
            </a:r>
          </a:p>
          <a:p>
            <a:r>
              <a:rPr lang="es-CL" dirty="0" smtClean="0"/>
              <a:t>EQUILIBRIO ESTATICO MANTENIENDO UN TIEMPO LA POSTURA O BIEN DESPLAZARSE POR UNA SUPERFICIE DETERMINADA MANTENIENDO EL EQUILIBRIO.</a:t>
            </a:r>
          </a:p>
          <a:p>
            <a:r>
              <a:rPr lang="es-CL" dirty="0" smtClean="0"/>
              <a:t>TAMBIEN PODEMOS TRABAJAR LA MANIPULACIÓN: LANZAR, RECIBIR, BOTEAR, CHUTEAR, CON LAS MANOS U OTRO OBJETO (EJEMPLO PALO DE ESCOBA)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8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 DEJAMOS ALGUNAS IDEAS PARA QUE TE ILUMINES EN TUS JUEGOS Y CIRCUITOS.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www.youtube.com/watch?v=cycQCK8w1-o</a:t>
            </a:r>
            <a:endParaRPr lang="es-CL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www.youtube.com/watch?v=IoVhew_YIOs</a:t>
            </a:r>
            <a:endParaRPr lang="es-CL" dirty="0" smtClean="0"/>
          </a:p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www.youtube.com/watch?v=nDzPGkJSYxA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785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INSTRUCCIONES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DURANTE ESTAS SEMANAS TRABAJAREMOS</a:t>
            </a:r>
            <a:r>
              <a:rPr lang="es-CL" dirty="0" smtClean="0"/>
              <a:t> </a:t>
            </a:r>
            <a:r>
              <a:rPr lang="es-CL" dirty="0" smtClean="0"/>
              <a:t>3 </a:t>
            </a:r>
            <a:r>
              <a:rPr lang="es-CL" dirty="0" smtClean="0"/>
              <a:t>TEMAS, LOS CUALES DEBEN REFORZARSE </a:t>
            </a:r>
            <a:r>
              <a:rPr lang="es-CL" dirty="0" smtClean="0"/>
              <a:t>DESDE EL </a:t>
            </a:r>
            <a:r>
              <a:rPr lang="es-CL" dirty="0" smtClean="0"/>
              <a:t>HOGAR</a:t>
            </a:r>
            <a:r>
              <a:rPr lang="es-CL" dirty="0"/>
              <a:t>.</a:t>
            </a:r>
            <a:endParaRPr lang="es-CL" dirty="0" smtClean="0"/>
          </a:p>
          <a:p>
            <a:r>
              <a:rPr lang="es-CL" dirty="0" smtClean="0"/>
              <a:t>CON </a:t>
            </a:r>
            <a:r>
              <a:rPr lang="es-CL" dirty="0" smtClean="0"/>
              <a:t>AYUDA TUS </a:t>
            </a:r>
            <a:r>
              <a:rPr lang="es-CL" dirty="0" smtClean="0"/>
              <a:t>PADRES O </a:t>
            </a:r>
            <a:r>
              <a:rPr lang="es-CL" dirty="0" smtClean="0"/>
              <a:t>CUIDADORES TE PEDIMOS QUE REALICES LAS SIGUIENTES ACTIVIDADES.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14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HOY TRABAJO DESDE MI CASA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TEMA 1: HABITOS DE HIGIENE</a:t>
            </a:r>
          </a:p>
          <a:p>
            <a:r>
              <a:rPr lang="es-CL" dirty="0" smtClean="0"/>
              <a:t>TEMA 2: ALIMENTACIÓN SALUDABLE</a:t>
            </a:r>
          </a:p>
          <a:p>
            <a:r>
              <a:rPr lang="es-CL" dirty="0" smtClean="0"/>
              <a:t>TEMA 3: PROPUESTAS DE ACTIVIDADES DE </a:t>
            </a:r>
            <a:r>
              <a:rPr lang="es-CL" dirty="0" smtClean="0"/>
              <a:t>HABILIDADES MOTORAS BÁSICAS</a:t>
            </a:r>
            <a:r>
              <a:rPr lang="es-CL" dirty="0" smtClean="0"/>
              <a:t> </a:t>
            </a:r>
            <a:r>
              <a:rPr lang="es-CL" dirty="0" smtClean="0"/>
              <a:t>PARA REALIZAR EN CASA Y EN </a:t>
            </a:r>
            <a:r>
              <a:rPr lang="es-CL" dirty="0" smtClean="0"/>
              <a:t>FAMILIA.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HABITOS DE HIGIENE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RECUERDA SIEMPRE LAVARTE LAS MANOS CONSTANTEMENTE, ESTA ES LA MANERA RECOMENDADA POR LA OMS.</a:t>
            </a:r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21" y="3429000"/>
            <a:ext cx="6191250" cy="31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r>
              <a:rPr lang="es-CL" dirty="0" smtClean="0"/>
              <a:t>RECUERDEN QUE ES IMPORTANTE INCLUIR TAMBIEN LOS ANTEBRAZOS. </a:t>
            </a:r>
          </a:p>
          <a:p>
            <a:pPr marL="64008" indent="0"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912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endParaRPr lang="es-CL" dirty="0"/>
          </a:p>
          <a:p>
            <a:pPr marL="64008" indent="0">
              <a:buNone/>
            </a:pPr>
            <a:endParaRPr lang="es-CL" dirty="0" smtClean="0"/>
          </a:p>
          <a:p>
            <a:pPr marL="64008" indent="0">
              <a:buNone/>
            </a:pPr>
            <a:r>
              <a:rPr lang="es-CL" dirty="0" smtClean="0"/>
              <a:t>LUEGO DE ESTE PROCEDIMIENTO RECUERDA EL USO DE ALCOHOL </a:t>
            </a:r>
            <a:r>
              <a:rPr lang="es-CL" dirty="0" smtClean="0"/>
              <a:t>GEL CONSTANTEMENTE.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720"/>
            <a:ext cx="61912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6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TE DEJAMOS UNA CANCIÓN</a:t>
            </a: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s-CL" dirty="0" smtClean="0"/>
              <a:t>HAZ CLIK EN EL SIGUIENTE LINK PARA VERLO</a:t>
            </a:r>
          </a:p>
          <a:p>
            <a:pPr marL="64008" indent="0">
              <a:buNone/>
            </a:pPr>
            <a:endParaRPr lang="es-CL" dirty="0" smtClean="0"/>
          </a:p>
          <a:p>
            <a:pPr marL="64008" indent="0" algn="ctr">
              <a:buNone/>
            </a:pPr>
            <a:r>
              <a:rPr lang="es-CL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www.youtube.com/watch?v=01ObS4lqvjI</a:t>
            </a:r>
            <a:endParaRPr lang="es-CL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algn="ctr">
              <a:buNone/>
            </a:pP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  <a:p>
            <a:pPr marL="64008" indent="0" algn="ctr">
              <a:buNone/>
            </a:pP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JUGUEMOS EN CASA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HOY MAS QUE NUNCA ES IMPORTANTE QUE NOS MANTENGAMOS ACTIVOS FÍSICAMENTE PARA FORTALECER NUESTRO SISTEMA INMUNE Y GENERAR DEFENSAS PARA NUESTRO ORGANISMO.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256584" cy="22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6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/>
          <a:lstStyle/>
          <a:p>
            <a:r>
              <a:rPr lang="es-CL" dirty="0"/>
              <a:t>UN CUERPO ACTIVO ES MUCHO MAS SALUDABLE QUE UN CUERPO </a:t>
            </a:r>
            <a:r>
              <a:rPr lang="es-CL" dirty="0" smtClean="0"/>
              <a:t>SEDENTARIO, SE ENCUENTRA MAS PREPARADO PARA ENFRENTAR ENFERMEDADES, YA QUE FORTALECE EL SISTEMA INMUNOLOGICO.</a:t>
            </a:r>
            <a:endParaRPr lang="es-CL" dirty="0"/>
          </a:p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2250322" cy="20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62749"/>
            <a:ext cx="2016224" cy="20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329</Words>
  <Application>Microsoft Office PowerPoint</Application>
  <PresentationFormat>Presentación en pantalla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EDUCACIÓN FÍSICA Y SALUD</vt:lpstr>
      <vt:lpstr>INSTRUCCIONES</vt:lpstr>
      <vt:lpstr>HOY TRABAJO DESDE MI CASA</vt:lpstr>
      <vt:lpstr>HABITOS DE HIGIENE</vt:lpstr>
      <vt:lpstr>Presentación de PowerPoint</vt:lpstr>
      <vt:lpstr>Presentación de PowerPoint</vt:lpstr>
      <vt:lpstr>TE DEJAMOS UNA CANCIÓN</vt:lpstr>
      <vt:lpstr>JUGUEMOS EN CASA</vt:lpstr>
      <vt:lpstr>Presentación de PowerPoint</vt:lpstr>
      <vt:lpstr>AHORA LES PROPONEMOS UN DESAFÍO.</vt:lpstr>
      <vt:lpstr>TE DEJAMOS ALGUNAS IDEAS PARA QUE TE ILUMINES EN TUS JUEGOS Y CIRCUITOS.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FÍSICA Y SALUD</dc:title>
  <dc:creator>HP</dc:creator>
  <cp:lastModifiedBy>HP</cp:lastModifiedBy>
  <cp:revision>19</cp:revision>
  <dcterms:created xsi:type="dcterms:W3CDTF">2020-03-17T13:56:08Z</dcterms:created>
  <dcterms:modified xsi:type="dcterms:W3CDTF">2020-03-18T23:18:29Z</dcterms:modified>
</cp:coreProperties>
</file>