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DF29-8553-3F4D-87E7-51F7304D6536}" type="datetimeFigureOut">
              <a:rPr lang="es-ES" smtClean="0"/>
              <a:t>08-04-20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67B4-3B02-6545-BAE8-A614E15A70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92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DF29-8553-3F4D-87E7-51F7304D6536}" type="datetimeFigureOut">
              <a:rPr lang="es-ES" smtClean="0"/>
              <a:t>08-04-20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67B4-3B02-6545-BAE8-A614E15A70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29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DF29-8553-3F4D-87E7-51F7304D6536}" type="datetimeFigureOut">
              <a:rPr lang="es-ES" smtClean="0"/>
              <a:t>08-04-20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67B4-3B02-6545-BAE8-A614E15A70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8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DF29-8553-3F4D-87E7-51F7304D6536}" type="datetimeFigureOut">
              <a:rPr lang="es-ES" smtClean="0"/>
              <a:t>08-04-20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67B4-3B02-6545-BAE8-A614E15A70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5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DF29-8553-3F4D-87E7-51F7304D6536}" type="datetimeFigureOut">
              <a:rPr lang="es-ES" smtClean="0"/>
              <a:t>08-04-20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67B4-3B02-6545-BAE8-A614E15A70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6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DF29-8553-3F4D-87E7-51F7304D6536}" type="datetimeFigureOut">
              <a:rPr lang="es-ES" smtClean="0"/>
              <a:t>08-04-20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67B4-3B02-6545-BAE8-A614E15A70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86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DF29-8553-3F4D-87E7-51F7304D6536}" type="datetimeFigureOut">
              <a:rPr lang="es-ES" smtClean="0"/>
              <a:t>08-04-20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67B4-3B02-6545-BAE8-A614E15A70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81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DF29-8553-3F4D-87E7-51F7304D6536}" type="datetimeFigureOut">
              <a:rPr lang="es-ES" smtClean="0"/>
              <a:t>08-04-20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67B4-3B02-6545-BAE8-A614E15A70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74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DF29-8553-3F4D-87E7-51F7304D6536}" type="datetimeFigureOut">
              <a:rPr lang="es-ES" smtClean="0"/>
              <a:t>08-04-20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67B4-3B02-6545-BAE8-A614E15A70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38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DF29-8553-3F4D-87E7-51F7304D6536}" type="datetimeFigureOut">
              <a:rPr lang="es-ES" smtClean="0"/>
              <a:t>08-04-20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67B4-3B02-6545-BAE8-A614E15A70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22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DF29-8553-3F4D-87E7-51F7304D6536}" type="datetimeFigureOut">
              <a:rPr lang="es-ES" smtClean="0"/>
              <a:t>08-04-20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67B4-3B02-6545-BAE8-A614E15A70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32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BDF29-8553-3F4D-87E7-51F7304D6536}" type="datetimeFigureOut">
              <a:rPr lang="es-ES" smtClean="0"/>
              <a:t>08-04-20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267B4-3B02-6545-BAE8-A614E15A70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2976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721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42106" y="6089587"/>
            <a:ext cx="627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  <a:latin typeface="Arial Black"/>
                <a:cs typeface="Arial Black"/>
              </a:rPr>
              <a:t>DEPARTAMENTO DE  ED F</a:t>
            </a:r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  <a:latin typeface="Arial Black"/>
                <a:cs typeface="Arial Black"/>
              </a:rPr>
              <a:t>Í</a:t>
            </a:r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  <a:latin typeface="Arial Black"/>
                <a:cs typeface="Arial Black"/>
              </a:rPr>
              <a:t>SICA </a:t>
            </a:r>
            <a:endParaRPr lang="es-ES" sz="2400" b="1" dirty="0">
              <a:solidFill>
                <a:schemeClr val="accent6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9810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bjetivos</a:t>
            </a:r>
            <a:endParaRPr lang="es-E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Demostrar y practicar las habilidades motoras básicas de locomoción, manipulación y </a:t>
            </a:r>
            <a:r>
              <a:rPr lang="es-E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equilibrio</a:t>
            </a:r>
            <a:r>
              <a:rPr lang="es-E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en un lugar seguro.</a:t>
            </a:r>
            <a:endParaRPr lang="es-E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306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nstrucciones</a:t>
            </a:r>
            <a:endParaRPr lang="es-E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Debes con tu </a:t>
            </a:r>
            <a:r>
              <a:rPr lang="es-ES_tradn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familia, </a:t>
            </a:r>
            <a:r>
              <a:rPr lang="es-ES_tradn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crear un circuito e incorporar cada uno de los ejercicios y realizarlos al menos 3 veces</a:t>
            </a:r>
            <a:r>
              <a:rPr lang="es-ES_tradn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_tradn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 semana</a:t>
            </a:r>
            <a:r>
              <a:rPr lang="es-ES_tradn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23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442"/>
            <a:ext cx="9144000" cy="539693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309000" y="1269918"/>
            <a:ext cx="444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LOCOMOCI</a:t>
            </a:r>
            <a:r>
              <a:rPr lang="es-ES" sz="2400" dirty="0" smtClean="0">
                <a:solidFill>
                  <a:schemeClr val="bg1"/>
                </a:solidFill>
              </a:rPr>
              <a:t>Ó</a:t>
            </a:r>
            <a:r>
              <a:rPr lang="es-ES" sz="2400" dirty="0" smtClean="0">
                <a:solidFill>
                  <a:schemeClr val="bg1"/>
                </a:solidFill>
              </a:rPr>
              <a:t>N Y EQUILIBRIO 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16468" y="5180478"/>
            <a:ext cx="8615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 smtClean="0"/>
              <a:t>DESAFIO 1</a:t>
            </a:r>
            <a:r>
              <a:rPr lang="es-ES" dirty="0" smtClean="0"/>
              <a:t>: DEZPLAZATE POR TU CASA O PATIO, SALTANDO 20 VECES CON PIES JUNTOS, LUEGO, PIE DERECHO 20 SALTOS Y TERMINA CON 20 SALTOS PIE IZQUIERDO.</a:t>
            </a:r>
          </a:p>
          <a:p>
            <a:pPr algn="ctr"/>
            <a:r>
              <a:rPr lang="es-ES" u="sng" dirty="0" smtClean="0"/>
              <a:t>DESAFIO 2</a:t>
            </a:r>
            <a:r>
              <a:rPr lang="es-ES" dirty="0" smtClean="0"/>
              <a:t>: AGREGA OBTACULOS A LOS SALTOS, PUEDEN SER JUGUETES, ALMOHADAS, CAJAS DE CART</a:t>
            </a:r>
            <a:r>
              <a:rPr lang="es-ES" dirty="0" smtClean="0"/>
              <a:t>Ó</a:t>
            </a:r>
            <a:r>
              <a:rPr lang="es-ES" dirty="0" smtClean="0"/>
              <a:t>N, LO QUE PUEDAS PONER, PERO QUE SEA SEGURO.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145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9693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541136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DESAFIO 1: CON UN BAL</a:t>
            </a:r>
            <a:r>
              <a:rPr lang="es-ES" dirty="0" smtClean="0"/>
              <a:t>ÓN, ALMOHADA, PELUCHE O MATERIAL SEGURO QUE TENGAS, EJECUTA 5 LANZAMIENTOS, A MEDIDA QUE RECEPCIONAS EL MATERIAL SEPARATE 1 PASO HASTA CUMPLIR CON TODOS.</a:t>
            </a:r>
          </a:p>
          <a:p>
            <a:r>
              <a:rPr lang="es-ES" dirty="0" smtClean="0"/>
              <a:t>DESAFIO 2: REALIZA EL LANZAMIENTO CON TU MANO MENOS HÁBIL, SIGUIENDO LAS MISMAS REGLAS QUE EL PRIMER DESAFIO.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554331" y="230885"/>
            <a:ext cx="404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0000"/>
                </a:solidFill>
              </a:rPr>
              <a:t>MANIPULACI</a:t>
            </a:r>
            <a:r>
              <a:rPr lang="es-ES" sz="2400" dirty="0" smtClean="0">
                <a:solidFill>
                  <a:srgbClr val="000000"/>
                </a:solidFill>
              </a:rPr>
              <a:t>Ó</a:t>
            </a:r>
            <a:r>
              <a:rPr lang="es-ES" sz="2400" dirty="0" smtClean="0">
                <a:solidFill>
                  <a:srgbClr val="000000"/>
                </a:solidFill>
              </a:rPr>
              <a:t>N</a:t>
            </a:r>
            <a:endParaRPr lang="es-E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6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2706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7606" y="4415672"/>
            <a:ext cx="895639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CIRCUITO MOTR</a:t>
            </a:r>
            <a:r>
              <a:rPr lang="es-ES" dirty="0" smtClean="0"/>
              <a:t>Í</a:t>
            </a:r>
            <a:r>
              <a:rPr lang="es-ES" dirty="0" smtClean="0"/>
              <a:t>Z: CON TODO EL MATERIAL ENVIADO DEBER</a:t>
            </a:r>
            <a:r>
              <a:rPr lang="es-ES" dirty="0" smtClean="0"/>
              <a:t>Á</a:t>
            </a:r>
            <a:r>
              <a:rPr lang="es-ES" dirty="0" smtClean="0"/>
              <a:t>S ARMAR UN CIRCU</a:t>
            </a:r>
            <a:r>
              <a:rPr lang="es-ES" dirty="0" smtClean="0"/>
              <a:t>Í</a:t>
            </a:r>
            <a:r>
              <a:rPr lang="es-ES" dirty="0" smtClean="0"/>
              <a:t>TO COMO T</a:t>
            </a:r>
            <a:r>
              <a:rPr lang="es-ES" dirty="0" smtClean="0"/>
              <a:t>Ú</a:t>
            </a:r>
            <a:r>
              <a:rPr lang="es-ES" dirty="0" smtClean="0"/>
              <a:t> QUIERAS, QUE DEBE TENER 4  EJERCICIOS, Y LO DEBES EJECUTAR 3 VECES, SI TE RESULTA F</a:t>
            </a:r>
            <a:r>
              <a:rPr lang="es-ES" dirty="0" smtClean="0"/>
              <a:t>Á</a:t>
            </a:r>
            <a:r>
              <a:rPr lang="es-ES" dirty="0" smtClean="0"/>
              <a:t>CIL LA PRIMERA V</a:t>
            </a:r>
            <a:r>
              <a:rPr lang="es-ES" dirty="0" smtClean="0"/>
              <a:t>É</a:t>
            </a:r>
            <a:r>
              <a:rPr lang="es-ES" dirty="0" smtClean="0"/>
              <a:t>Z, PUEDES AUMENTAR SU DIFICULTAD, LO IDEAL ES QUE UN ADULTO TE AYUDE A LA ELABORACI</a:t>
            </a:r>
            <a:r>
              <a:rPr lang="es-ES" dirty="0" smtClean="0"/>
              <a:t>Ó</a:t>
            </a:r>
            <a:r>
              <a:rPr lang="es-ES" dirty="0" smtClean="0"/>
              <a:t>N Y EJECUCI</a:t>
            </a:r>
            <a:r>
              <a:rPr lang="es-ES" dirty="0" smtClean="0"/>
              <a:t>Ó</a:t>
            </a:r>
            <a:r>
              <a:rPr lang="es-ES" dirty="0" smtClean="0"/>
              <a:t>N.</a:t>
            </a:r>
          </a:p>
          <a:p>
            <a:r>
              <a:rPr lang="es-ES" dirty="0" smtClean="0"/>
              <a:t>DEBES DEJARLO PLASMADO EN TU CUADERNO DE ED F</a:t>
            </a:r>
            <a:r>
              <a:rPr lang="es-ES" dirty="0" smtClean="0"/>
              <a:t>Í</a:t>
            </a:r>
            <a:r>
              <a:rPr lang="es-ES" dirty="0" smtClean="0"/>
              <a:t>SICA, YA SEA DIBUJANDO O ESCRIBIENDO.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432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5252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212224" y="346327"/>
            <a:ext cx="681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984807"/>
                </a:solidFill>
              </a:rPr>
              <a:t>RECUERDA SIEMPRE, UNA BUENA HIDRATACI</a:t>
            </a:r>
            <a:r>
              <a:rPr lang="es-ES" dirty="0" smtClean="0">
                <a:solidFill>
                  <a:srgbClr val="984807"/>
                </a:solidFill>
              </a:rPr>
              <a:t>Ó</a:t>
            </a:r>
            <a:r>
              <a:rPr lang="es-ES" dirty="0" smtClean="0">
                <a:solidFill>
                  <a:srgbClr val="984807"/>
                </a:solidFill>
              </a:rPr>
              <a:t>N</a:t>
            </a:r>
            <a:endParaRPr lang="es-ES" dirty="0">
              <a:solidFill>
                <a:srgbClr val="9848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1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6350" y="836957"/>
            <a:ext cx="860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2">
                    <a:lumMod val="75000"/>
                  </a:schemeClr>
                </a:solidFill>
              </a:rPr>
              <a:t>A JUGAR, PRACTICAR Y DIVERTIRSE</a:t>
            </a:r>
            <a:endParaRPr lang="es-ES" sz="4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31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252</Words>
  <Application>Microsoft Macintosh PowerPoint</Application>
  <PresentationFormat>Presentación en pantalla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Objetivos</vt:lpstr>
      <vt:lpstr>Instrucciones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Ed Fisica</dc:title>
  <dc:creator>jonathan ibacache</dc:creator>
  <cp:lastModifiedBy>jonathan ibacache</cp:lastModifiedBy>
  <cp:revision>16</cp:revision>
  <dcterms:created xsi:type="dcterms:W3CDTF">2020-04-02T13:42:52Z</dcterms:created>
  <dcterms:modified xsi:type="dcterms:W3CDTF">2020-04-08T20:58:33Z</dcterms:modified>
</cp:coreProperties>
</file>