
<file path=[Content_Types].xml><?xml version="1.0" encoding="utf-8"?>
<Types xmlns="http://schemas.openxmlformats.org/package/2006/content-types">
  <Default Extension="emf" ContentType="image/x-emf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58" r:id="rId4"/>
    <p:sldId id="259" r:id="rId5"/>
    <p:sldId id="261" r:id="rId6"/>
    <p:sldId id="262" r:id="rId7"/>
    <p:sldId id="270" r:id="rId8"/>
    <p:sldId id="271" r:id="rId9"/>
    <p:sldId id="263" r:id="rId10"/>
    <p:sldId id="266" r:id="rId11"/>
    <p:sldId id="265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A61AB9-0B5D-4BC4-B3F7-61A98A77BC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33C115-658D-478B-B826-BBE1CD54C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04ED63-763B-4603-8BA0-6280860C6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7C62-0F50-4278-8490-77BCF611EB46}" type="datetimeFigureOut">
              <a:rPr lang="es-419" smtClean="0"/>
              <a:t>9/4/2020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678E78-89D9-4FB1-B272-2B912B63D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9840AB-1360-4A0F-8F78-404E78E8B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A52E-0ED7-414D-856B-EC13027014D2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38427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BB5531-E7B0-4670-ACDA-DD2D5DB8D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6E8FC2-5E9E-4DCC-9EF9-4060CFD99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691C12-DF0B-4C66-A74D-78E559A66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7C62-0F50-4278-8490-77BCF611EB46}" type="datetimeFigureOut">
              <a:rPr lang="es-419" smtClean="0"/>
              <a:t>9/4/2020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107DC1-E07A-4947-9EC8-EE44A2478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37750F-8773-4510-AECF-8C3666162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A52E-0ED7-414D-856B-EC13027014D2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54337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D5BDEDE-A86D-42CF-A6FC-1F99C5D122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8182537-13DD-412F-9C43-818A17774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36550D-5FC8-42DC-BD0B-AD06B88F8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7C62-0F50-4278-8490-77BCF611EB46}" type="datetimeFigureOut">
              <a:rPr lang="es-419" smtClean="0"/>
              <a:t>9/4/2020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9BE1D6-A320-4E5B-B750-178D201B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E4870B-B786-40BB-9463-5D8CE3BE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A52E-0ED7-414D-856B-EC13027014D2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763327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FBED8-172D-4C6F-BD7B-325C6E100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A050F8-5D60-4243-8660-944CADFD2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F54549-6CF4-4CD5-A7A5-E060DCC57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7C62-0F50-4278-8490-77BCF611EB46}" type="datetimeFigureOut">
              <a:rPr lang="es-419" smtClean="0"/>
              <a:t>9/4/2020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CCCF6A-E539-44E5-A34A-425B7919A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B39AA0-B723-4AA6-B5F0-482E5CCA7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A52E-0ED7-414D-856B-EC13027014D2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197173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16917B-06A8-4FCE-A213-844B8A7EB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CC4995-36C1-42DA-BD63-95718C2A7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1EF829-5224-4750-8785-06A46E734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7C62-0F50-4278-8490-77BCF611EB46}" type="datetimeFigureOut">
              <a:rPr lang="es-419" smtClean="0"/>
              <a:t>9/4/2020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1141AC-45C1-4201-B38A-5A65D5D59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598DB2-DAC3-4D4D-A6CF-9EA5B244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A52E-0ED7-414D-856B-EC13027014D2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00355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F606BF-5F94-4E51-A236-F0D82C3D4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D87763-4CA7-4660-8F5B-03C1C062FC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A659E11-A9F3-4E6C-B65E-0830E4B6A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254ADE-9186-4770-84DD-D60BAA03B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7C62-0F50-4278-8490-77BCF611EB46}" type="datetimeFigureOut">
              <a:rPr lang="es-419" smtClean="0"/>
              <a:t>9/4/2020</a:t>
            </a:fld>
            <a:endParaRPr 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28F666-869E-4FCC-B8F1-29360913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2BEF64-0047-49B3-90C5-FDE2BD4C2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A52E-0ED7-414D-856B-EC13027014D2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721390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6CBE8-5F58-468F-8EFD-C5FD593F5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B51689-D5B9-421D-8913-6E4062C3F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1D59EA-CAE5-49E1-8D70-65EB802EE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7F94689-9010-4472-9E53-1EEC02B729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32D82E5-DB4A-4D9D-878F-0C7397C32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003597E-EA5E-4E84-ABE2-8169B5881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7C62-0F50-4278-8490-77BCF611EB46}" type="datetimeFigureOut">
              <a:rPr lang="es-419" smtClean="0"/>
              <a:t>9/4/2020</a:t>
            </a:fld>
            <a:endParaRPr lang="es-419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7F2EA3B-C964-42A0-B1F5-B18876EEF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79D4910-FC68-4391-922D-CF03C899F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A52E-0ED7-414D-856B-EC13027014D2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678075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6D41BB-8D9D-42ED-ABE7-2340DF365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C506F4F-1C8A-4BB4-BC28-BBCEF9F1A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7C62-0F50-4278-8490-77BCF611EB46}" type="datetimeFigureOut">
              <a:rPr lang="es-419" smtClean="0"/>
              <a:t>9/4/2020</a:t>
            </a:fld>
            <a:endParaRPr lang="es-419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BF5F650-9207-44C7-BCF2-9DFD7EF39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4610A91-C507-418F-A397-5DC23406C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A52E-0ED7-414D-856B-EC13027014D2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945053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00A0CC0-1F28-46DF-A86B-2B4C3287F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7C62-0F50-4278-8490-77BCF611EB46}" type="datetimeFigureOut">
              <a:rPr lang="es-419" smtClean="0"/>
              <a:t>9/4/2020</a:t>
            </a:fld>
            <a:endParaRPr lang="es-419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4062F03-4263-4408-8E23-7CBD19520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70E7AD0-4295-486D-A351-4D6CD9D1E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A52E-0ED7-414D-856B-EC13027014D2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409786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89743D-ACDD-4832-97E0-13C1073F0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3B0C18-7399-4F8A-8718-89CB034C3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A1B38B8-9B29-4CE4-A8AA-DB0130EF7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0CBDFDF-046E-4472-BF2A-03C8455EC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7C62-0F50-4278-8490-77BCF611EB46}" type="datetimeFigureOut">
              <a:rPr lang="es-419" smtClean="0"/>
              <a:t>9/4/2020</a:t>
            </a:fld>
            <a:endParaRPr 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514322-8DF1-4244-8527-E76237E7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27AE454-7161-48A2-9598-D853661A2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A52E-0ED7-414D-856B-EC13027014D2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392644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086634-0004-40D6-A9C4-011E93A2F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D84DDB7-AFCC-49B0-BB45-3FEC455294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E9762A-BEDB-489C-9D9C-FEB30CBEF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83DEDD-06DF-4440-BE76-289364777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7C62-0F50-4278-8490-77BCF611EB46}" type="datetimeFigureOut">
              <a:rPr lang="es-419" smtClean="0"/>
              <a:t>9/4/2020</a:t>
            </a:fld>
            <a:endParaRPr 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A9A6EAE-5015-43EC-A39A-79494B8C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72F65C-8940-4D9E-BEF2-287DFF2CA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A52E-0ED7-414D-856B-EC13027014D2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851153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865140A-9B78-4DA8-8C67-7C13568F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FE6199-CAAC-4618-9053-14EBEA83F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1608B-3452-47CF-8CF1-D4B5DB1D3F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7C62-0F50-4278-8490-77BCF611EB46}" type="datetimeFigureOut">
              <a:rPr lang="es-419" smtClean="0"/>
              <a:t>9/4/2020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17967D-88D0-40B3-95CC-A1E0E8D86C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C3E7F6-6B42-4C28-BFD3-9E8277E41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3A52E-0ED7-414D-856B-EC13027014D2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30115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6.emf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6.emf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06E58D-1BCD-4C3B-A864-B78E0DE6A99C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>
            <a:blip r:embed="rId4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s-419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1E31A8-DC69-40E8-987F-6102F3D52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419" i="1" dirty="0"/>
          </a:p>
          <a:p>
            <a:pPr marL="0" indent="0" algn="ctr">
              <a:buNone/>
            </a:pPr>
            <a:r>
              <a:rPr lang="es-419" i="1" dirty="0"/>
              <a:t>Estimado Apoderado/a: este es un material desarrollado por un profesional del Programa de Integración Escolar del establecimiento, con el fin de apoyar las necesidades que su hijo/a presenta en el área de lenguaje.</a:t>
            </a:r>
          </a:p>
          <a:p>
            <a:pPr marL="0" indent="0" algn="ctr">
              <a:buNone/>
            </a:pPr>
            <a:r>
              <a:rPr lang="es-419" i="1" dirty="0"/>
              <a:t>Es importante señalar que este material debe </a:t>
            </a:r>
            <a:r>
              <a:rPr lang="es-419" b="1" i="1" dirty="0"/>
              <a:t>ser visto y escuchado </a:t>
            </a:r>
            <a:r>
              <a:rPr lang="es-419" i="1" dirty="0"/>
              <a:t>para poder utilizarlo de forma adecuada.</a:t>
            </a:r>
          </a:p>
          <a:p>
            <a:pPr marL="0" indent="0" algn="ctr">
              <a:buNone/>
            </a:pPr>
            <a:r>
              <a:rPr lang="es-419" i="1" dirty="0"/>
              <a:t>El objetivo es fortalecer la segmentación silábica de palabras de hasta cuatro sílabas.</a:t>
            </a:r>
          </a:p>
          <a:p>
            <a:pPr marL="0" indent="0">
              <a:buNone/>
            </a:pPr>
            <a:endParaRPr lang="es-419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763BC81-5E79-45D1-9F9C-C8F8DF5E4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9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94"/>
    </mc:Choice>
    <mc:Fallback>
      <p:transition spd="slow" advTm="57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FE4057-703A-444A-BE72-D12BB60C3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9103"/>
          </a:xfrm>
          <a:blipFill>
            <a:blip r:embed="rId5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s-419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F5EE5A4-6D32-45AB-81F3-9815A33EC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198179" y="1856935"/>
            <a:ext cx="5453452" cy="367732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D475BD8-AF0C-4C66-A032-08F45876C8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35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50"/>
    </mc:Choice>
    <mc:Fallback>
      <p:transition spd="slow" advTm="21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18729E-6030-440C-94FD-D8DFCF05C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5373"/>
          </a:xfrm>
          <a:blipFill>
            <a:blip r:embed="rId4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s-419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CDE8FA-D4FB-41CE-B302-FAA9A9CB3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8972"/>
            <a:ext cx="10515600" cy="4727991"/>
          </a:xfrm>
        </p:spPr>
        <p:txBody>
          <a:bodyPr/>
          <a:lstStyle/>
          <a:p>
            <a:pPr marL="0" indent="0">
              <a:buNone/>
            </a:pPr>
            <a:r>
              <a:rPr lang="es-419" b="1" dirty="0"/>
              <a:t>¿Cuál es el intruso?</a:t>
            </a:r>
          </a:p>
          <a:p>
            <a:pPr marL="0" indent="0">
              <a:buNone/>
            </a:pPr>
            <a:endParaRPr lang="es-419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5CA37D9-6B8F-4220-8230-ABA29C68D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582" y="3644168"/>
            <a:ext cx="2670518" cy="236723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B111C46-F37F-4AB1-97B6-896693E0F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934" y="2245385"/>
            <a:ext cx="3005895" cy="27975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B2E34F1-8729-406F-AEC8-99C6CF21EB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200" y="2049719"/>
            <a:ext cx="3188897" cy="318889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EA657F6-CBE6-4C3D-B8EF-8B210A00A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03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92"/>
    </mc:Choice>
    <mc:Fallback>
      <p:transition spd="slow" advTm="44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FE4057-703A-444A-BE72-D12BB60C3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9103"/>
          </a:xfrm>
          <a:blipFill>
            <a:blip r:embed="rId5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s-419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7B0D79C-FDE2-40DF-8DAC-0A4789860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107765" y="2140058"/>
            <a:ext cx="3601329" cy="318295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E6D2B5D-BE40-4C89-8753-048AAE9419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446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00"/>
    </mc:Choice>
    <mc:Fallback>
      <p:transition spd="slow" advTm="12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18729E-6030-440C-94FD-D8DFCF05C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5373"/>
          </a:xfrm>
          <a:blipFill>
            <a:blip r:embed="rId4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s-419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CDE8FA-D4FB-41CE-B302-FAA9A9CB3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8972"/>
            <a:ext cx="10515600" cy="4727991"/>
          </a:xfrm>
        </p:spPr>
        <p:txBody>
          <a:bodyPr/>
          <a:lstStyle/>
          <a:p>
            <a:pPr marL="0" indent="0">
              <a:buNone/>
            </a:pPr>
            <a:r>
              <a:rPr lang="es-419" b="1" dirty="0"/>
              <a:t>¿Cuál es el intruso?</a:t>
            </a:r>
          </a:p>
          <a:p>
            <a:pPr marL="0" indent="0">
              <a:buNone/>
            </a:pPr>
            <a:endParaRPr lang="es-419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5ABB977-E26F-4493-8A2E-C2E83E0CD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3163" y="2045383"/>
            <a:ext cx="2884169" cy="18586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55CDED-228D-426F-BC21-11A3ECDEA5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663" y="3231012"/>
            <a:ext cx="2676376" cy="236545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2C1B0D0-86A7-40D8-899E-9EE496D99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100" y="2045383"/>
            <a:ext cx="3194581" cy="318848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47B1610-45B1-4A96-98A6-DC34EEB8A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10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97"/>
    </mc:Choice>
    <mc:Fallback>
      <p:transition spd="slow" advTm="43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FE4057-703A-444A-BE72-D12BB60C3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9103"/>
          </a:xfrm>
          <a:blipFill>
            <a:blip r:embed="rId5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s-419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85C12DE-B3CC-412D-A5B9-B137CFDCF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319519" y="2124222"/>
            <a:ext cx="3373772" cy="336733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2EA0C57-9B15-4352-90A0-7641A80E64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4588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02"/>
    </mc:Choice>
    <mc:Fallback>
      <p:transition spd="slow" advTm="52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19609-A1E3-4D07-A8EA-D0BD10E7E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01857"/>
            <a:ext cx="9144000" cy="1702191"/>
          </a:xfrm>
        </p:spPr>
        <p:txBody>
          <a:bodyPr>
            <a:normAutofit fontScale="90000"/>
          </a:bodyPr>
          <a:lstStyle/>
          <a:p>
            <a:r>
              <a:rPr lang="es-419" b="1" dirty="0">
                <a:solidFill>
                  <a:srgbClr val="0070C0"/>
                </a:solidFill>
                <a:latin typeface="Arial Black" panose="020B0A04020102020204" pitchFamily="34" charset="0"/>
              </a:rPr>
              <a:t>“Juguemos con las sílabas”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A72744-8BCD-4CBF-9466-700C73F79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6056143"/>
            <a:ext cx="9144000" cy="678764"/>
          </a:xfrm>
        </p:spPr>
        <p:txBody>
          <a:bodyPr>
            <a:normAutofit fontScale="55000" lnSpcReduction="20000"/>
          </a:bodyPr>
          <a:lstStyle/>
          <a:p>
            <a:r>
              <a:rPr lang="es-419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                          </a:t>
            </a:r>
            <a:r>
              <a:rPr lang="es-419" sz="2500" b="1" dirty="0">
                <a:solidFill>
                  <a:srgbClr val="002060"/>
                </a:solidFill>
              </a:rPr>
              <a:t>Programa de integración Escolar</a:t>
            </a:r>
          </a:p>
          <a:p>
            <a:r>
              <a:rPr lang="es-419" sz="2500" b="1" dirty="0">
                <a:solidFill>
                  <a:srgbClr val="002060"/>
                </a:solidFill>
              </a:rPr>
              <a:t>                                                                                                                                                         Colegio San Andrés</a:t>
            </a:r>
          </a:p>
          <a:p>
            <a:endParaRPr lang="es-419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236863E-54E6-44BA-A4DD-2BA608A53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2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4"/>
    </mc:Choice>
    <mc:Fallback>
      <p:transition spd="slow" advTm="6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18729E-6030-440C-94FD-D8DFCF05C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5373"/>
          </a:xfrm>
          <a:blipFill>
            <a:blip r:embed="rId4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s-419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CDE8FA-D4FB-41CE-B302-FAA9A9CB3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8972"/>
            <a:ext cx="10515600" cy="485335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419" b="1" dirty="0"/>
              <a:t>ACTIVIDAD NÚMERO 1.</a:t>
            </a:r>
          </a:p>
          <a:p>
            <a:pPr marL="0" indent="0">
              <a:buNone/>
            </a:pPr>
            <a:r>
              <a:rPr lang="es-419" dirty="0"/>
              <a:t>¿Cuántas sílabas tiene?</a:t>
            </a:r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r>
              <a:rPr lang="es-419" sz="4400" b="1" dirty="0"/>
              <a:t>                                 </a:t>
            </a:r>
          </a:p>
          <a:p>
            <a:pPr marL="0" indent="0">
              <a:buNone/>
            </a:pPr>
            <a:r>
              <a:rPr lang="es-419" sz="4400" b="1" dirty="0"/>
              <a:t>                                </a:t>
            </a:r>
            <a:r>
              <a:rPr lang="es-419" sz="4800" b="1" dirty="0"/>
              <a:t>MO CHI LA</a:t>
            </a:r>
          </a:p>
          <a:p>
            <a:pPr marL="0" indent="0">
              <a:buNone/>
            </a:pPr>
            <a:endParaRPr lang="es-419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59AF25D-AD6E-4DFD-B705-A7E35B9EE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585" y="2110155"/>
            <a:ext cx="4895557" cy="330576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4C65F1D-1BB9-4005-A099-00E0C114E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0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97"/>
    </mc:Choice>
    <mc:Fallback>
      <p:transition spd="slow" advTm="33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359984-F540-47B2-93A8-70A4A79F6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6840"/>
          </a:xfrm>
          <a:blipFill>
            <a:blip r:embed="rId5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s-419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7A10D80-E0B2-456A-B2C1-4D7EFE60F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4172834" y="2236762"/>
            <a:ext cx="3257296" cy="3466462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B9B122E-F5B4-4BBB-98A1-69F717D9F9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68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20"/>
    </mc:Choice>
    <mc:Fallback>
      <p:transition spd="slow" advTm="9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18729E-6030-440C-94FD-D8DFCF05C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5373"/>
          </a:xfrm>
          <a:blipFill>
            <a:blip r:embed="rId4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s-419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CDE8FA-D4FB-41CE-B302-FAA9A9CB3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8972"/>
            <a:ext cx="10515600" cy="50439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419" dirty="0"/>
              <a:t>¿Cuántas sílabas tiene?</a:t>
            </a:r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endParaRPr lang="es-419" dirty="0"/>
          </a:p>
          <a:p>
            <a:pPr marL="0" indent="0" algn="ctr">
              <a:buNone/>
            </a:pPr>
            <a:r>
              <a:rPr lang="es-419" sz="4400" b="1" dirty="0"/>
              <a:t>AM PO LLE TA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4E92D14-A15A-4663-919D-55A302D1F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7021" y="1800665"/>
            <a:ext cx="4177958" cy="360836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3E3669-FBCA-4D04-9F30-487EC89B9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39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14"/>
    </mc:Choice>
    <mc:Fallback>
      <p:transition spd="slow" advTm="17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FE4057-703A-444A-BE72-D12BB60C3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9103"/>
          </a:xfrm>
          <a:blipFill>
            <a:blip r:embed="rId5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s-419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CA18DC0-1865-4D9F-9F37-A22558F10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lum bright="-20000" contrast="67000"/>
          </a:blip>
          <a:stretch>
            <a:fillRect/>
          </a:stretch>
        </p:blipFill>
        <p:spPr>
          <a:xfrm>
            <a:off x="4605950" y="2321169"/>
            <a:ext cx="2934333" cy="310387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987420B-F489-4383-AEE4-25C948D5B8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596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27"/>
    </mc:Choice>
    <mc:Fallback>
      <p:transition spd="slow" advTm="11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18729E-6030-440C-94FD-D8DFCF05C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5373"/>
          </a:xfrm>
          <a:blipFill>
            <a:blip r:embed="rId4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s-419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CDE8FA-D4FB-41CE-B302-FAA9A9CB3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646"/>
            <a:ext cx="10515600" cy="5325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419" dirty="0"/>
              <a:t>¿Cuántas sílabas tiene?</a:t>
            </a:r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endParaRPr lang="es-419" dirty="0"/>
          </a:p>
          <a:p>
            <a:pPr marL="0" indent="0" algn="ctr">
              <a:buNone/>
            </a:pPr>
            <a:r>
              <a:rPr lang="es-419" sz="4400" b="1" dirty="0"/>
              <a:t>LA VA MA NOS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E0C4AE8-9F38-4AE9-81FC-B758698F6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646" y="1912474"/>
            <a:ext cx="3792708" cy="379270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0A60A22-07A0-4D9D-B5C3-19036E9FA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63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69"/>
    </mc:Choice>
    <mc:Fallback>
      <p:transition spd="slow" advTm="17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FE4057-703A-444A-BE72-D12BB60C3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9103"/>
          </a:xfrm>
          <a:blipFill>
            <a:blip r:embed="rId5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s-419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CA18DC0-1865-4D9F-9F37-A22558F10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lum bright="-20000" contrast="67000"/>
          </a:blip>
          <a:stretch>
            <a:fillRect/>
          </a:stretch>
        </p:blipFill>
        <p:spPr>
          <a:xfrm>
            <a:off x="4605950" y="2321169"/>
            <a:ext cx="2934333" cy="310387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F94FB99-DE56-457F-8A62-3EA2068816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736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43"/>
    </mc:Choice>
    <mc:Fallback>
      <p:transition spd="slow" advTm="11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18729E-6030-440C-94FD-D8DFCF05C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5373"/>
          </a:xfrm>
          <a:blipFill>
            <a:blip r:embed="rId4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s-419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CDE8FA-D4FB-41CE-B302-FAA9A9CB3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8972"/>
            <a:ext cx="10515600" cy="4727991"/>
          </a:xfrm>
        </p:spPr>
        <p:txBody>
          <a:bodyPr/>
          <a:lstStyle/>
          <a:p>
            <a:pPr marL="0" indent="0">
              <a:buNone/>
            </a:pPr>
            <a:r>
              <a:rPr lang="es-419" b="1"/>
              <a:t>ACTIVIDAD NÚMERO 2.</a:t>
            </a:r>
          </a:p>
          <a:p>
            <a:pPr marL="0" indent="0">
              <a:buNone/>
            </a:pPr>
            <a:r>
              <a:rPr lang="es-419" b="1"/>
              <a:t>¿Cuál es el intruso?</a:t>
            </a:r>
          </a:p>
          <a:p>
            <a:pPr marL="0" indent="0">
              <a:buNone/>
            </a:pPr>
            <a:endParaRPr lang="es-419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9A2D53-9636-4476-87BB-822F8DBE0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6894" y="1532980"/>
            <a:ext cx="2645126" cy="26451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47CA616-40AD-496B-B060-8B06A3D69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5237" y="3048001"/>
            <a:ext cx="3318446" cy="28637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F0736C8-666D-40CF-9D39-A8B8B3022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5954" y="3429000"/>
            <a:ext cx="3985824" cy="269030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098698E-5F25-4B5A-910E-6BA88FDD2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27"/>
    </mc:Choice>
    <mc:Fallback>
      <p:transition spd="slow" advTm="75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141</Words>
  <Application>Microsoft Office PowerPoint</Application>
  <PresentationFormat>Panorámica</PresentationFormat>
  <Paragraphs>40</Paragraphs>
  <Slides>14</Slides>
  <Notes>0</Notes>
  <HiddenSlides>0</HiddenSlides>
  <MMClips>14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“Juguemos con las sílabas”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“Juguemos con las sílabas”</dc:title>
  <dc:creator>Usuario</dc:creator>
  <cp:lastModifiedBy>Usuario</cp:lastModifiedBy>
  <cp:revision>12</cp:revision>
  <dcterms:created xsi:type="dcterms:W3CDTF">2020-04-09T16:48:34Z</dcterms:created>
  <dcterms:modified xsi:type="dcterms:W3CDTF">2020-04-09T21:40:08Z</dcterms:modified>
</cp:coreProperties>
</file>