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92" y="17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BD132-E833-4660-8CB4-77AEE5449027}" type="datetimeFigureOut">
              <a:rPr lang="es-CL" smtClean="0"/>
              <a:pPr/>
              <a:t>08-05-2020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F4C9F-C178-4320-9FDE-D202FDCA23D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ichas de Números IV | Ciudad17"/>
          <p:cNvPicPr>
            <a:picLocks noChangeAspect="1" noChangeArrowheads="1"/>
          </p:cNvPicPr>
          <p:nvPr/>
        </p:nvPicPr>
        <p:blipFill>
          <a:blip r:embed="rId2"/>
          <a:srcRect l="39640" t="17241" r="27027"/>
          <a:stretch>
            <a:fillRect/>
          </a:stretch>
        </p:blipFill>
        <p:spPr bwMode="auto">
          <a:xfrm>
            <a:off x="1928802" y="3000364"/>
            <a:ext cx="2643206" cy="5143536"/>
          </a:xfrm>
          <a:prstGeom prst="rect">
            <a:avLst/>
          </a:prstGeom>
          <a:noFill/>
        </p:spPr>
      </p:pic>
      <p:pic>
        <p:nvPicPr>
          <p:cNvPr id="6" name="5 Imagen" descr="C:\Users\samsu\AppData\Local\Microsoft\Windows\INetCache\Content.Word\logo-colegi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66" y="285720"/>
            <a:ext cx="2819153" cy="6429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785794" y="1714480"/>
            <a:ext cx="2572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Aprendemos el número 1</a:t>
            </a:r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1928802" y="85722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u="sng" dirty="0" smtClean="0"/>
              <a:t>Guía de trabajo</a:t>
            </a:r>
          </a:p>
          <a:p>
            <a:pPr algn="ctr"/>
            <a:r>
              <a:rPr lang="es-CL" u="sng" dirty="0" smtClean="0"/>
              <a:t>NT1</a:t>
            </a:r>
            <a:endParaRPr lang="es-CL" u="sng" dirty="0"/>
          </a:p>
        </p:txBody>
      </p:sp>
      <p:sp>
        <p:nvSpPr>
          <p:cNvPr id="9" name="8 Rectángulo"/>
          <p:cNvSpPr/>
          <p:nvPr/>
        </p:nvSpPr>
        <p:spPr>
          <a:xfrm>
            <a:off x="857232" y="2285984"/>
            <a:ext cx="5715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200" dirty="0" smtClean="0"/>
              <a:t>Rellena el número 1 con los materiales que tengas a disposición en  tu casa.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66" y="285720"/>
            <a:ext cx="61436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200" dirty="0" smtClean="0"/>
              <a:t>2.-Grafica el número 1 siguiendo la línea punteada y pinta sólo los frasco que contienen 1 caramelo.</a:t>
            </a:r>
          </a:p>
        </p:txBody>
      </p:sp>
      <p:pic>
        <p:nvPicPr>
          <p:cNvPr id="3" name="Picture 2" descr="Resultado de imagen para enseñar el numero 1 | Fichas de ..."/>
          <p:cNvPicPr>
            <a:picLocks noChangeAspect="1" noChangeArrowheads="1"/>
          </p:cNvPicPr>
          <p:nvPr/>
        </p:nvPicPr>
        <p:blipFill>
          <a:blip r:embed="rId2"/>
          <a:srcRect l="5576" t="3989" r="7992" b="8244"/>
          <a:stretch>
            <a:fillRect/>
          </a:stretch>
        </p:blipFill>
        <p:spPr bwMode="auto">
          <a:xfrm>
            <a:off x="642918" y="785786"/>
            <a:ext cx="5715040" cy="335758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57166" y="4214810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3.- Observa con atención y pinta sólo los círculos que contienen  el número 1.</a:t>
            </a:r>
          </a:p>
          <a:p>
            <a:endParaRPr lang="es-CL" sz="1200" dirty="0"/>
          </a:p>
        </p:txBody>
      </p:sp>
      <p:pic>
        <p:nvPicPr>
          <p:cNvPr id="15364" name="Picture 4" descr="Mi Libro de Actividades de Preescolar | Materiales Educativos para ..."/>
          <p:cNvPicPr>
            <a:picLocks noChangeAspect="1" noChangeArrowheads="1"/>
          </p:cNvPicPr>
          <p:nvPr/>
        </p:nvPicPr>
        <p:blipFill>
          <a:blip r:embed="rId3"/>
          <a:srcRect l="4938" t="5556" r="7407" b="5556"/>
          <a:stretch>
            <a:fillRect/>
          </a:stretch>
        </p:blipFill>
        <p:spPr bwMode="auto">
          <a:xfrm>
            <a:off x="642918" y="5143504"/>
            <a:ext cx="5572164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59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JC</cp:lastModifiedBy>
  <cp:revision>11</cp:revision>
  <dcterms:created xsi:type="dcterms:W3CDTF">2020-04-30T21:20:11Z</dcterms:created>
  <dcterms:modified xsi:type="dcterms:W3CDTF">2020-05-08T22:45:35Z</dcterms:modified>
</cp:coreProperties>
</file>