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BED5B7-B855-4B27-903F-2417D56763BE}" type="datetimeFigureOut">
              <a:rPr lang="es-ES" smtClean="0"/>
              <a:pPr/>
              <a:t>13/05/2021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972181-9CA6-4626-8FF1-85F3054ACCA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rvmZjAGWag" TargetMode="External"/><Relationship Id="rId2" Type="http://schemas.openxmlformats.org/officeDocument/2006/relationships/hyperlink" Target="https://youtu.be/hbTe7eR3V3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3HNyVbBNGQQ&amp;t=241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PAR 4 </a:t>
            </a:r>
            <a:br>
              <a:rPr lang="es-CL" dirty="0" smtClean="0"/>
            </a:br>
            <a:r>
              <a:rPr lang="es-CL" dirty="0" smtClean="0"/>
              <a:t>SEXTO BASICO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Objetivo: “Sumar y restar fracciones y números mixtos con diferente denominador”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Suma o resta de fracciones con igual denominador</a:t>
            </a:r>
            <a:endParaRPr lang="es-ES" dirty="0"/>
          </a:p>
        </p:txBody>
      </p:sp>
      <p:pic>
        <p:nvPicPr>
          <p:cNvPr id="4" name="Picture 2" descr="C:\Users\UTP\Desktop\3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7500990" cy="4572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428760"/>
          </a:xfrm>
        </p:spPr>
        <p:txBody>
          <a:bodyPr>
            <a:noAutofit/>
          </a:bodyPr>
          <a:lstStyle/>
          <a:p>
            <a:pPr algn="just"/>
            <a:r>
              <a:rPr lang="es-CL" sz="2400" dirty="0" smtClean="0"/>
              <a:t>Leo necesita 1  1/5  de metro de tela azul y 2/4 de metro de tela roja para hacer un proyecto .¿Cuánta tela necesitará?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 descr="C:\Users\UTP\Desktop\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4357694"/>
            <a:ext cx="2257425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Método Mariposa</a:t>
            </a:r>
            <a:endParaRPr lang="es-ES" dirty="0"/>
          </a:p>
        </p:txBody>
      </p:sp>
      <p:pic>
        <p:nvPicPr>
          <p:cNvPr id="2051" name="Picture 3" descr="C:\Users\UTP\Desktop\4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1785926"/>
            <a:ext cx="8358246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Práctica individual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CL" dirty="0" smtClean="0"/>
              <a:t> </a:t>
            </a:r>
            <a:r>
              <a:rPr lang="es-CL" b="1" dirty="0" smtClean="0"/>
              <a:t>Resolver en el texto tomo 1 (donde dice practica y sale un lápiz)</a:t>
            </a:r>
            <a:endParaRPr lang="es-ES" b="1" dirty="0" smtClean="0"/>
          </a:p>
          <a:p>
            <a:endParaRPr lang="es-ES" dirty="0" smtClean="0"/>
          </a:p>
          <a:p>
            <a:r>
              <a:rPr lang="es-CL" dirty="0" smtClean="0"/>
              <a:t>Página 61 ejercicio N°1</a:t>
            </a:r>
            <a:endParaRPr lang="es-ES" dirty="0" smtClean="0"/>
          </a:p>
          <a:p>
            <a:r>
              <a:rPr lang="es-CL" dirty="0" smtClean="0"/>
              <a:t>Página 65 ejercicio N° 1</a:t>
            </a:r>
            <a:endParaRPr lang="es-ES" dirty="0" smtClean="0"/>
          </a:p>
          <a:p>
            <a:r>
              <a:rPr lang="es-CL" dirty="0" smtClean="0"/>
              <a:t>Página 66 ejercicio N° 5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b="1" dirty="0" smtClean="0"/>
              <a:t>Material de apoyo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CL" dirty="0" smtClean="0"/>
              <a:t>Método Mariposa para sumar y restar fracciones de diferente denominador</a:t>
            </a:r>
            <a:endParaRPr lang="es-ES" dirty="0" smtClean="0"/>
          </a:p>
          <a:p>
            <a:pPr>
              <a:buNone/>
            </a:pPr>
            <a:r>
              <a:rPr lang="es-CL" u="sng" dirty="0" smtClean="0">
                <a:hlinkClick r:id="rId2"/>
              </a:rPr>
              <a:t>https://youtu.be/hbTe7eR3V3E</a:t>
            </a:r>
            <a:endParaRPr lang="es-ES" dirty="0" smtClean="0"/>
          </a:p>
          <a:p>
            <a:pPr>
              <a:buNone/>
            </a:pPr>
            <a:r>
              <a:rPr lang="es-CL" dirty="0" smtClean="0"/>
              <a:t> </a:t>
            </a:r>
            <a:endParaRPr lang="es-ES" dirty="0" smtClean="0"/>
          </a:p>
          <a:p>
            <a:pPr>
              <a:buNone/>
            </a:pPr>
            <a:r>
              <a:rPr lang="es-CL" dirty="0" smtClean="0"/>
              <a:t>Fracciones equivalentes</a:t>
            </a:r>
            <a:endParaRPr lang="es-ES" dirty="0" smtClean="0"/>
          </a:p>
          <a:p>
            <a:pPr>
              <a:buNone/>
            </a:pPr>
            <a:r>
              <a:rPr lang="es-CL" u="sng" dirty="0" smtClean="0">
                <a:hlinkClick r:id="rId3"/>
              </a:rPr>
              <a:t>https://www.youtube.com/watch?v=grvmZjAGWag</a:t>
            </a:r>
            <a:endParaRPr lang="es-ES" dirty="0" smtClean="0"/>
          </a:p>
          <a:p>
            <a:pPr>
              <a:buNone/>
            </a:pPr>
            <a:r>
              <a:rPr lang="es-CL" dirty="0" smtClean="0"/>
              <a:t> </a:t>
            </a:r>
            <a:endParaRPr lang="es-ES" dirty="0" smtClean="0"/>
          </a:p>
          <a:p>
            <a:pPr>
              <a:buNone/>
            </a:pPr>
            <a:r>
              <a:rPr lang="es-CL" dirty="0" smtClean="0"/>
              <a:t>Simplificar fracciones (dividir numerador y denominador por un mismo número)</a:t>
            </a:r>
            <a:endParaRPr lang="es-ES" dirty="0" smtClean="0"/>
          </a:p>
          <a:p>
            <a:pPr>
              <a:buNone/>
            </a:pPr>
            <a:r>
              <a:rPr lang="es-CL" u="sng" dirty="0" smtClean="0">
                <a:hlinkClick r:id="rId4"/>
              </a:rPr>
              <a:t>https://www.youtube.com/watch?v=3HNyVbBNGQQ&amp;t=241s</a:t>
            </a:r>
            <a:endParaRPr lang="es-ES" dirty="0" smtClean="0"/>
          </a:p>
          <a:p>
            <a:pPr>
              <a:buNone/>
            </a:pPr>
            <a:r>
              <a:rPr lang="es-CL" dirty="0" smtClean="0"/>
              <a:t> 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101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PAR 4  SEXTO BASICO</vt:lpstr>
      <vt:lpstr>Suma o resta de fracciones con igual denominador</vt:lpstr>
      <vt:lpstr>Leo necesita 1  1/5  de metro de tela azul y 2/4 de metro de tela roja para hacer un proyecto .¿Cuánta tela necesitará?</vt:lpstr>
      <vt:lpstr>Método Mariposa</vt:lpstr>
      <vt:lpstr>Práctica individual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 4  SEXTO BASICO</dc:title>
  <dc:creator>UTP</dc:creator>
  <cp:lastModifiedBy>UTP</cp:lastModifiedBy>
  <cp:revision>5</cp:revision>
  <dcterms:created xsi:type="dcterms:W3CDTF">2021-05-13T18:50:30Z</dcterms:created>
  <dcterms:modified xsi:type="dcterms:W3CDTF">2021-05-13T23:12:32Z</dcterms:modified>
</cp:coreProperties>
</file>